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9"/>
            <p14:sldId id="258"/>
            <p14:sldId id="263"/>
            <p14:sldId id="260"/>
            <p14:sldId id="262"/>
            <p14:sldId id="261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6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CD619-1DAD-46F6-BD63-0961F3CFD97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52AAB1-B575-417D-82F5-231A2BBF72F3}">
      <dgm:prSet phldrT="[Tekst]" custT="1"/>
      <dgm:spPr/>
      <dgm:t>
        <a:bodyPr/>
        <a:lstStyle/>
        <a:p>
          <a:r>
            <a:rPr lang="pl-PL" sz="2000" b="1" dirty="0"/>
            <a:t>Diagnoza</a:t>
          </a:r>
        </a:p>
      </dgm:t>
    </dgm:pt>
    <dgm:pt modelId="{B3F5D1A4-EB6D-4A94-AA34-A7AD8A197DE0}" type="parTrans" cxnId="{2FBA9E07-85F0-48CB-B067-4BCA5E5A0A3F}">
      <dgm:prSet/>
      <dgm:spPr/>
      <dgm:t>
        <a:bodyPr/>
        <a:lstStyle/>
        <a:p>
          <a:endParaRPr lang="pl-PL"/>
        </a:p>
      </dgm:t>
    </dgm:pt>
    <dgm:pt modelId="{398D9816-0CFD-4B14-8AFB-A9D527AC9361}" type="sibTrans" cxnId="{2FBA9E07-85F0-48CB-B067-4BCA5E5A0A3F}">
      <dgm:prSet/>
      <dgm:spPr/>
      <dgm:t>
        <a:bodyPr/>
        <a:lstStyle/>
        <a:p>
          <a:endParaRPr lang="pl-PL"/>
        </a:p>
      </dgm:t>
    </dgm:pt>
    <dgm:pt modelId="{A630D014-D865-4666-AAF8-255BE6235F34}">
      <dgm:prSet phldrT="[Tekst]" custT="1"/>
      <dgm:spPr/>
      <dgm:t>
        <a:bodyPr/>
        <a:lstStyle/>
        <a:p>
          <a:r>
            <a:rPr lang="pl-PL" sz="2000" b="1" dirty="0"/>
            <a:t>Integracja zasobów</a:t>
          </a:r>
        </a:p>
      </dgm:t>
    </dgm:pt>
    <dgm:pt modelId="{D7FDCC6D-0E9C-461E-8D59-6BE84132176A}" type="parTrans" cxnId="{D12A9265-A2AA-4871-B609-B05574C94F39}">
      <dgm:prSet/>
      <dgm:spPr/>
      <dgm:t>
        <a:bodyPr/>
        <a:lstStyle/>
        <a:p>
          <a:endParaRPr lang="pl-PL"/>
        </a:p>
      </dgm:t>
    </dgm:pt>
    <dgm:pt modelId="{70007CC7-A27B-4835-A77C-9620D51D3705}" type="sibTrans" cxnId="{D12A9265-A2AA-4871-B609-B05574C94F39}">
      <dgm:prSet/>
      <dgm:spPr/>
      <dgm:t>
        <a:bodyPr/>
        <a:lstStyle/>
        <a:p>
          <a:endParaRPr lang="pl-PL"/>
        </a:p>
      </dgm:t>
    </dgm:pt>
    <dgm:pt modelId="{5265E6DC-AECB-4A6F-B1DB-2DD5C31C2556}">
      <dgm:prSet phldrT="[Tekst]" custT="1"/>
      <dgm:spPr/>
      <dgm:t>
        <a:bodyPr/>
        <a:lstStyle/>
        <a:p>
          <a:r>
            <a:rPr lang="pl-PL" sz="2000" b="1" dirty="0"/>
            <a:t>Zaspokojenie potrzeb</a:t>
          </a:r>
        </a:p>
      </dgm:t>
    </dgm:pt>
    <dgm:pt modelId="{BE120A99-6E26-4C72-BD16-5BB956480AAA}" type="parTrans" cxnId="{7BEB78DD-F39D-4815-AE24-58C7B0EBBFDB}">
      <dgm:prSet/>
      <dgm:spPr/>
      <dgm:t>
        <a:bodyPr/>
        <a:lstStyle/>
        <a:p>
          <a:endParaRPr lang="pl-PL"/>
        </a:p>
      </dgm:t>
    </dgm:pt>
    <dgm:pt modelId="{A06DAB58-AF82-4511-963A-8FD5FBBD43F8}" type="sibTrans" cxnId="{7BEB78DD-F39D-4815-AE24-58C7B0EBBFDB}">
      <dgm:prSet/>
      <dgm:spPr/>
      <dgm:t>
        <a:bodyPr/>
        <a:lstStyle/>
        <a:p>
          <a:endParaRPr lang="pl-PL"/>
        </a:p>
      </dgm:t>
    </dgm:pt>
    <dgm:pt modelId="{7BCAA331-FCA2-4D4D-80B4-0C9F20EDFD1A}">
      <dgm:prSet phldrT="[Tekst]" custT="1"/>
      <dgm:spPr/>
      <dgm:t>
        <a:bodyPr/>
        <a:lstStyle/>
        <a:p>
          <a:r>
            <a:rPr lang="pl-PL" sz="2000" b="1" dirty="0"/>
            <a:t>Ewaluacja</a:t>
          </a:r>
        </a:p>
      </dgm:t>
    </dgm:pt>
    <dgm:pt modelId="{A9EE36D9-5AF5-4E61-9690-3203F063774B}" type="parTrans" cxnId="{6E379D67-6681-4BD7-9E7D-D022DEA3AF72}">
      <dgm:prSet/>
      <dgm:spPr/>
      <dgm:t>
        <a:bodyPr/>
        <a:lstStyle/>
        <a:p>
          <a:endParaRPr lang="pl-PL"/>
        </a:p>
      </dgm:t>
    </dgm:pt>
    <dgm:pt modelId="{ABCBDBF6-8E6A-453C-819C-FE599B97D2A6}" type="sibTrans" cxnId="{6E379D67-6681-4BD7-9E7D-D022DEA3AF72}">
      <dgm:prSet/>
      <dgm:spPr/>
      <dgm:t>
        <a:bodyPr/>
        <a:lstStyle/>
        <a:p>
          <a:endParaRPr lang="pl-PL"/>
        </a:p>
      </dgm:t>
    </dgm:pt>
    <dgm:pt modelId="{0ED349ED-A1C7-460C-B6A9-ABF85D392D30}">
      <dgm:prSet phldrT="[Tekst]" custT="1"/>
      <dgm:spPr/>
      <dgm:t>
        <a:bodyPr/>
        <a:lstStyle/>
        <a:p>
          <a:r>
            <a:rPr lang="pl-PL" sz="2000" b="1" dirty="0"/>
            <a:t>Doskonalenie</a:t>
          </a:r>
        </a:p>
      </dgm:t>
    </dgm:pt>
    <dgm:pt modelId="{4605E91E-DD5C-4D9A-AEA2-EAB8742B6DCC}" type="parTrans" cxnId="{31300BA5-A724-41C6-AA82-61F4A9185AD4}">
      <dgm:prSet/>
      <dgm:spPr/>
      <dgm:t>
        <a:bodyPr/>
        <a:lstStyle/>
        <a:p>
          <a:endParaRPr lang="pl-PL"/>
        </a:p>
      </dgm:t>
    </dgm:pt>
    <dgm:pt modelId="{3CC9C31A-3232-4497-8F4A-5CCEEA9C0189}" type="sibTrans" cxnId="{31300BA5-A724-41C6-AA82-61F4A9185AD4}">
      <dgm:prSet/>
      <dgm:spPr/>
      <dgm:t>
        <a:bodyPr/>
        <a:lstStyle/>
        <a:p>
          <a:endParaRPr lang="pl-PL"/>
        </a:p>
      </dgm:t>
    </dgm:pt>
    <dgm:pt modelId="{958E7F84-B4ED-4F68-A825-C4460162E60E}" type="pres">
      <dgm:prSet presAssocID="{3FBCD619-1DAD-46F6-BD63-0961F3CFD971}" presName="cycle" presStyleCnt="0">
        <dgm:presLayoutVars>
          <dgm:dir/>
          <dgm:resizeHandles val="exact"/>
        </dgm:presLayoutVars>
      </dgm:prSet>
      <dgm:spPr/>
    </dgm:pt>
    <dgm:pt modelId="{FA0E9B97-7FE0-4FC1-A61D-DC4D5E552968}" type="pres">
      <dgm:prSet presAssocID="{E452AAB1-B575-417D-82F5-231A2BBF72F3}" presName="dummy" presStyleCnt="0"/>
      <dgm:spPr/>
    </dgm:pt>
    <dgm:pt modelId="{AAF1F297-19B4-4BA8-813E-EAA05C4EB6E7}" type="pres">
      <dgm:prSet presAssocID="{E452AAB1-B575-417D-82F5-231A2BBF72F3}" presName="node" presStyleLbl="revTx" presStyleIdx="0" presStyleCnt="5" custScaleX="137766">
        <dgm:presLayoutVars>
          <dgm:bulletEnabled val="1"/>
        </dgm:presLayoutVars>
      </dgm:prSet>
      <dgm:spPr/>
    </dgm:pt>
    <dgm:pt modelId="{815B58F7-BC5C-46F0-937E-8D3D0D822160}" type="pres">
      <dgm:prSet presAssocID="{398D9816-0CFD-4B14-8AFB-A9D527AC9361}" presName="sibTrans" presStyleLbl="node1" presStyleIdx="0" presStyleCnt="5"/>
      <dgm:spPr/>
    </dgm:pt>
    <dgm:pt modelId="{DB4047BE-B1AF-4947-BC10-E0F03C005F55}" type="pres">
      <dgm:prSet presAssocID="{A630D014-D865-4666-AAF8-255BE6235F34}" presName="dummy" presStyleCnt="0"/>
      <dgm:spPr/>
    </dgm:pt>
    <dgm:pt modelId="{0E91A2A4-60B5-4734-9E88-B4FFCFB04419}" type="pres">
      <dgm:prSet presAssocID="{A630D014-D865-4666-AAF8-255BE6235F34}" presName="node" presStyleLbl="revTx" presStyleIdx="1" presStyleCnt="5" custScaleX="131382">
        <dgm:presLayoutVars>
          <dgm:bulletEnabled val="1"/>
        </dgm:presLayoutVars>
      </dgm:prSet>
      <dgm:spPr/>
    </dgm:pt>
    <dgm:pt modelId="{594EB80D-9459-44B1-98B2-5409A14292AF}" type="pres">
      <dgm:prSet presAssocID="{70007CC7-A27B-4835-A77C-9620D51D3705}" presName="sibTrans" presStyleLbl="node1" presStyleIdx="1" presStyleCnt="5"/>
      <dgm:spPr/>
    </dgm:pt>
    <dgm:pt modelId="{30A39739-235C-4B5C-97CF-5D6CC3CC5623}" type="pres">
      <dgm:prSet presAssocID="{5265E6DC-AECB-4A6F-B1DB-2DD5C31C2556}" presName="dummy" presStyleCnt="0"/>
      <dgm:spPr/>
    </dgm:pt>
    <dgm:pt modelId="{1D3CAAEC-8595-4996-9294-10AA3C31ED6F}" type="pres">
      <dgm:prSet presAssocID="{5265E6DC-AECB-4A6F-B1DB-2DD5C31C2556}" presName="node" presStyleLbl="revTx" presStyleIdx="2" presStyleCnt="5" custScaleX="193607" custRadScaleRad="116763" custRadScaleInc="14877">
        <dgm:presLayoutVars>
          <dgm:bulletEnabled val="1"/>
        </dgm:presLayoutVars>
      </dgm:prSet>
      <dgm:spPr/>
    </dgm:pt>
    <dgm:pt modelId="{6581BE41-5BC0-4B07-BDB2-D81B78A409E6}" type="pres">
      <dgm:prSet presAssocID="{A06DAB58-AF82-4511-963A-8FD5FBBD43F8}" presName="sibTrans" presStyleLbl="node1" presStyleIdx="2" presStyleCnt="5" custLinFactNeighborX="-675" custLinFactNeighborY="403"/>
      <dgm:spPr/>
    </dgm:pt>
    <dgm:pt modelId="{D1FAD541-891B-41F6-AD43-687F47AB7D0A}" type="pres">
      <dgm:prSet presAssocID="{7BCAA331-FCA2-4D4D-80B4-0C9F20EDFD1A}" presName="dummy" presStyleCnt="0"/>
      <dgm:spPr/>
    </dgm:pt>
    <dgm:pt modelId="{B4779AB1-8B75-4523-8455-3C6870280672}" type="pres">
      <dgm:prSet presAssocID="{7BCAA331-FCA2-4D4D-80B4-0C9F20EDFD1A}" presName="node" presStyleLbl="revTx" presStyleIdx="3" presStyleCnt="5" custScaleX="180385">
        <dgm:presLayoutVars>
          <dgm:bulletEnabled val="1"/>
        </dgm:presLayoutVars>
      </dgm:prSet>
      <dgm:spPr/>
    </dgm:pt>
    <dgm:pt modelId="{2DD9ECB2-16C9-401E-8E01-9852535E3109}" type="pres">
      <dgm:prSet presAssocID="{ABCBDBF6-8E6A-453C-819C-FE599B97D2A6}" presName="sibTrans" presStyleLbl="node1" presStyleIdx="3" presStyleCnt="5"/>
      <dgm:spPr/>
    </dgm:pt>
    <dgm:pt modelId="{289D7FBF-39E3-4700-B479-6976D4B656F5}" type="pres">
      <dgm:prSet presAssocID="{0ED349ED-A1C7-460C-B6A9-ABF85D392D30}" presName="dummy" presStyleCnt="0"/>
      <dgm:spPr/>
    </dgm:pt>
    <dgm:pt modelId="{A621C140-6EB7-4FAE-8D7B-0A9E96A7EEBA}" type="pres">
      <dgm:prSet presAssocID="{0ED349ED-A1C7-460C-B6A9-ABF85D392D30}" presName="node" presStyleLbl="revTx" presStyleIdx="4" presStyleCnt="5" custScaleX="222060" custRadScaleRad="99458" custRadScaleInc="-23389">
        <dgm:presLayoutVars>
          <dgm:bulletEnabled val="1"/>
        </dgm:presLayoutVars>
      </dgm:prSet>
      <dgm:spPr/>
    </dgm:pt>
    <dgm:pt modelId="{60D03E56-95F7-43F5-B6B4-EA7A1CE83867}" type="pres">
      <dgm:prSet presAssocID="{3CC9C31A-3232-4497-8F4A-5CCEEA9C0189}" presName="sibTrans" presStyleLbl="node1" presStyleIdx="4" presStyleCnt="5"/>
      <dgm:spPr/>
    </dgm:pt>
  </dgm:ptLst>
  <dgm:cxnLst>
    <dgm:cxn modelId="{2FBA9E07-85F0-48CB-B067-4BCA5E5A0A3F}" srcId="{3FBCD619-1DAD-46F6-BD63-0961F3CFD971}" destId="{E452AAB1-B575-417D-82F5-231A2BBF72F3}" srcOrd="0" destOrd="0" parTransId="{B3F5D1A4-EB6D-4A94-AA34-A7AD8A197DE0}" sibTransId="{398D9816-0CFD-4B14-8AFB-A9D527AC9361}"/>
    <dgm:cxn modelId="{ED0AC02B-C181-4377-BC7C-6AF2B00D86CB}" type="presOf" srcId="{7BCAA331-FCA2-4D4D-80B4-0C9F20EDFD1A}" destId="{B4779AB1-8B75-4523-8455-3C6870280672}" srcOrd="0" destOrd="0" presId="urn:microsoft.com/office/officeart/2005/8/layout/cycle1"/>
    <dgm:cxn modelId="{2B83972C-1E44-49B0-885F-C4641AAA6916}" type="presOf" srcId="{E452AAB1-B575-417D-82F5-231A2BBF72F3}" destId="{AAF1F297-19B4-4BA8-813E-EAA05C4EB6E7}" srcOrd="0" destOrd="0" presId="urn:microsoft.com/office/officeart/2005/8/layout/cycle1"/>
    <dgm:cxn modelId="{05F1D833-AFC4-412A-B14D-DA80B81513F7}" type="presOf" srcId="{3CC9C31A-3232-4497-8F4A-5CCEEA9C0189}" destId="{60D03E56-95F7-43F5-B6B4-EA7A1CE83867}" srcOrd="0" destOrd="0" presId="urn:microsoft.com/office/officeart/2005/8/layout/cycle1"/>
    <dgm:cxn modelId="{6ED1FC63-11B1-42EB-987C-C7979B73E9FA}" type="presOf" srcId="{398D9816-0CFD-4B14-8AFB-A9D527AC9361}" destId="{815B58F7-BC5C-46F0-937E-8D3D0D822160}" srcOrd="0" destOrd="0" presId="urn:microsoft.com/office/officeart/2005/8/layout/cycle1"/>
    <dgm:cxn modelId="{D12A9265-A2AA-4871-B609-B05574C94F39}" srcId="{3FBCD619-1DAD-46F6-BD63-0961F3CFD971}" destId="{A630D014-D865-4666-AAF8-255BE6235F34}" srcOrd="1" destOrd="0" parTransId="{D7FDCC6D-0E9C-461E-8D59-6BE84132176A}" sibTransId="{70007CC7-A27B-4835-A77C-9620D51D3705}"/>
    <dgm:cxn modelId="{6E379D67-6681-4BD7-9E7D-D022DEA3AF72}" srcId="{3FBCD619-1DAD-46F6-BD63-0961F3CFD971}" destId="{7BCAA331-FCA2-4D4D-80B4-0C9F20EDFD1A}" srcOrd="3" destOrd="0" parTransId="{A9EE36D9-5AF5-4E61-9690-3203F063774B}" sibTransId="{ABCBDBF6-8E6A-453C-819C-FE599B97D2A6}"/>
    <dgm:cxn modelId="{F70F947A-F7CF-4ACD-A3F7-83EEE7AD1379}" type="presOf" srcId="{ABCBDBF6-8E6A-453C-819C-FE599B97D2A6}" destId="{2DD9ECB2-16C9-401E-8E01-9852535E3109}" srcOrd="0" destOrd="0" presId="urn:microsoft.com/office/officeart/2005/8/layout/cycle1"/>
    <dgm:cxn modelId="{31300BA5-A724-41C6-AA82-61F4A9185AD4}" srcId="{3FBCD619-1DAD-46F6-BD63-0961F3CFD971}" destId="{0ED349ED-A1C7-460C-B6A9-ABF85D392D30}" srcOrd="4" destOrd="0" parTransId="{4605E91E-DD5C-4D9A-AEA2-EAB8742B6DCC}" sibTransId="{3CC9C31A-3232-4497-8F4A-5CCEEA9C0189}"/>
    <dgm:cxn modelId="{9322ABA6-35FB-4784-8D5F-64268CFF6E6C}" type="presOf" srcId="{A06DAB58-AF82-4511-963A-8FD5FBBD43F8}" destId="{6581BE41-5BC0-4B07-BDB2-D81B78A409E6}" srcOrd="0" destOrd="0" presId="urn:microsoft.com/office/officeart/2005/8/layout/cycle1"/>
    <dgm:cxn modelId="{6CD8E7B1-6D59-4121-BC3E-DD5443032A4B}" type="presOf" srcId="{0ED349ED-A1C7-460C-B6A9-ABF85D392D30}" destId="{A621C140-6EB7-4FAE-8D7B-0A9E96A7EEBA}" srcOrd="0" destOrd="0" presId="urn:microsoft.com/office/officeart/2005/8/layout/cycle1"/>
    <dgm:cxn modelId="{D20AEEC9-F139-401A-8E5C-87C69026974E}" type="presOf" srcId="{A630D014-D865-4666-AAF8-255BE6235F34}" destId="{0E91A2A4-60B5-4734-9E88-B4FFCFB04419}" srcOrd="0" destOrd="0" presId="urn:microsoft.com/office/officeart/2005/8/layout/cycle1"/>
    <dgm:cxn modelId="{29D5FFCB-AA26-4B95-89D9-8CBDD8C671DB}" type="presOf" srcId="{5265E6DC-AECB-4A6F-B1DB-2DD5C31C2556}" destId="{1D3CAAEC-8595-4996-9294-10AA3C31ED6F}" srcOrd="0" destOrd="0" presId="urn:microsoft.com/office/officeart/2005/8/layout/cycle1"/>
    <dgm:cxn modelId="{C87ECED6-2781-4CDA-8679-58BBFDC21427}" type="presOf" srcId="{3FBCD619-1DAD-46F6-BD63-0961F3CFD971}" destId="{958E7F84-B4ED-4F68-A825-C4460162E60E}" srcOrd="0" destOrd="0" presId="urn:microsoft.com/office/officeart/2005/8/layout/cycle1"/>
    <dgm:cxn modelId="{7BEB78DD-F39D-4815-AE24-58C7B0EBBFDB}" srcId="{3FBCD619-1DAD-46F6-BD63-0961F3CFD971}" destId="{5265E6DC-AECB-4A6F-B1DB-2DD5C31C2556}" srcOrd="2" destOrd="0" parTransId="{BE120A99-6E26-4C72-BD16-5BB956480AAA}" sibTransId="{A06DAB58-AF82-4511-963A-8FD5FBBD43F8}"/>
    <dgm:cxn modelId="{2D74E3F0-EDFE-4321-B5A7-88F7F523114D}" type="presOf" srcId="{70007CC7-A27B-4835-A77C-9620D51D3705}" destId="{594EB80D-9459-44B1-98B2-5409A14292AF}" srcOrd="0" destOrd="0" presId="urn:microsoft.com/office/officeart/2005/8/layout/cycle1"/>
    <dgm:cxn modelId="{10AEE951-B03D-405E-B36F-7B6F7C3368A5}" type="presParOf" srcId="{958E7F84-B4ED-4F68-A825-C4460162E60E}" destId="{FA0E9B97-7FE0-4FC1-A61D-DC4D5E552968}" srcOrd="0" destOrd="0" presId="urn:microsoft.com/office/officeart/2005/8/layout/cycle1"/>
    <dgm:cxn modelId="{51E2CD18-A092-4993-833E-6A0C4AA39133}" type="presParOf" srcId="{958E7F84-B4ED-4F68-A825-C4460162E60E}" destId="{AAF1F297-19B4-4BA8-813E-EAA05C4EB6E7}" srcOrd="1" destOrd="0" presId="urn:microsoft.com/office/officeart/2005/8/layout/cycle1"/>
    <dgm:cxn modelId="{ED2EB086-48AB-447B-B068-1FFD487867BF}" type="presParOf" srcId="{958E7F84-B4ED-4F68-A825-C4460162E60E}" destId="{815B58F7-BC5C-46F0-937E-8D3D0D822160}" srcOrd="2" destOrd="0" presId="urn:microsoft.com/office/officeart/2005/8/layout/cycle1"/>
    <dgm:cxn modelId="{CE2A7283-7D1A-427D-AFB4-38AAF179EC51}" type="presParOf" srcId="{958E7F84-B4ED-4F68-A825-C4460162E60E}" destId="{DB4047BE-B1AF-4947-BC10-E0F03C005F55}" srcOrd="3" destOrd="0" presId="urn:microsoft.com/office/officeart/2005/8/layout/cycle1"/>
    <dgm:cxn modelId="{E3C2F425-2FA1-4F5A-91CD-5A1AE43AB6A9}" type="presParOf" srcId="{958E7F84-B4ED-4F68-A825-C4460162E60E}" destId="{0E91A2A4-60B5-4734-9E88-B4FFCFB04419}" srcOrd="4" destOrd="0" presId="urn:microsoft.com/office/officeart/2005/8/layout/cycle1"/>
    <dgm:cxn modelId="{60696203-ED7A-475A-9769-0BC93EF3444D}" type="presParOf" srcId="{958E7F84-B4ED-4F68-A825-C4460162E60E}" destId="{594EB80D-9459-44B1-98B2-5409A14292AF}" srcOrd="5" destOrd="0" presId="urn:microsoft.com/office/officeart/2005/8/layout/cycle1"/>
    <dgm:cxn modelId="{45B2B248-6D82-49DC-A626-64DF29799C67}" type="presParOf" srcId="{958E7F84-B4ED-4F68-A825-C4460162E60E}" destId="{30A39739-235C-4B5C-97CF-5D6CC3CC5623}" srcOrd="6" destOrd="0" presId="urn:microsoft.com/office/officeart/2005/8/layout/cycle1"/>
    <dgm:cxn modelId="{75CC90DF-DDB6-49D3-8B24-714A9B7D9877}" type="presParOf" srcId="{958E7F84-B4ED-4F68-A825-C4460162E60E}" destId="{1D3CAAEC-8595-4996-9294-10AA3C31ED6F}" srcOrd="7" destOrd="0" presId="urn:microsoft.com/office/officeart/2005/8/layout/cycle1"/>
    <dgm:cxn modelId="{0675CC5D-C38E-4CBD-8503-264E2E9E7780}" type="presParOf" srcId="{958E7F84-B4ED-4F68-A825-C4460162E60E}" destId="{6581BE41-5BC0-4B07-BDB2-D81B78A409E6}" srcOrd="8" destOrd="0" presId="urn:microsoft.com/office/officeart/2005/8/layout/cycle1"/>
    <dgm:cxn modelId="{AB961AA0-6B63-496B-BD1D-6E4456918E6A}" type="presParOf" srcId="{958E7F84-B4ED-4F68-A825-C4460162E60E}" destId="{D1FAD541-891B-41F6-AD43-687F47AB7D0A}" srcOrd="9" destOrd="0" presId="urn:microsoft.com/office/officeart/2005/8/layout/cycle1"/>
    <dgm:cxn modelId="{6D7EC0AB-D78D-48F2-A799-AEABFE92AEDE}" type="presParOf" srcId="{958E7F84-B4ED-4F68-A825-C4460162E60E}" destId="{B4779AB1-8B75-4523-8455-3C6870280672}" srcOrd="10" destOrd="0" presId="urn:microsoft.com/office/officeart/2005/8/layout/cycle1"/>
    <dgm:cxn modelId="{8D652138-7E75-494C-A409-02B8B725D922}" type="presParOf" srcId="{958E7F84-B4ED-4F68-A825-C4460162E60E}" destId="{2DD9ECB2-16C9-401E-8E01-9852535E3109}" srcOrd="11" destOrd="0" presId="urn:microsoft.com/office/officeart/2005/8/layout/cycle1"/>
    <dgm:cxn modelId="{D513CF76-A753-4190-858A-96522E837F7E}" type="presParOf" srcId="{958E7F84-B4ED-4F68-A825-C4460162E60E}" destId="{289D7FBF-39E3-4700-B479-6976D4B656F5}" srcOrd="12" destOrd="0" presId="urn:microsoft.com/office/officeart/2005/8/layout/cycle1"/>
    <dgm:cxn modelId="{C02CCCC3-F2FD-4E4E-8BD9-5742D581B52E}" type="presParOf" srcId="{958E7F84-B4ED-4F68-A825-C4460162E60E}" destId="{A621C140-6EB7-4FAE-8D7B-0A9E96A7EEBA}" srcOrd="13" destOrd="0" presId="urn:microsoft.com/office/officeart/2005/8/layout/cycle1"/>
    <dgm:cxn modelId="{E9F19B7E-BB29-4559-8E99-E3D8345CEA85}" type="presParOf" srcId="{958E7F84-B4ED-4F68-A825-C4460162E60E}" destId="{60D03E56-95F7-43F5-B6B4-EA7A1CE8386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1F297-19B4-4BA8-813E-EAA05C4EB6E7}">
      <dsp:nvSpPr>
        <dsp:cNvPr id="0" name=""/>
        <dsp:cNvSpPr/>
      </dsp:nvSpPr>
      <dsp:spPr>
        <a:xfrm>
          <a:off x="3806965" y="24450"/>
          <a:ext cx="1180082" cy="85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Diagnoza</a:t>
          </a:r>
        </a:p>
      </dsp:txBody>
      <dsp:txXfrm>
        <a:off x="3806965" y="24450"/>
        <a:ext cx="1180082" cy="856584"/>
      </dsp:txXfrm>
    </dsp:sp>
    <dsp:sp modelId="{815B58F7-BC5C-46F0-937E-8D3D0D822160}">
      <dsp:nvSpPr>
        <dsp:cNvPr id="0" name=""/>
        <dsp:cNvSpPr/>
      </dsp:nvSpPr>
      <dsp:spPr>
        <a:xfrm>
          <a:off x="1950336" y="-736"/>
          <a:ext cx="3215840" cy="3215840"/>
        </a:xfrm>
        <a:prstGeom prst="circularArrow">
          <a:avLst>
            <a:gd name="adj1" fmla="val 5194"/>
            <a:gd name="adj2" fmla="val 335472"/>
            <a:gd name="adj3" fmla="val 21295039"/>
            <a:gd name="adj4" fmla="val 19764664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1A2A4-60B5-4734-9E88-B4FFCFB04419}">
      <dsp:nvSpPr>
        <dsp:cNvPr id="0" name=""/>
        <dsp:cNvSpPr/>
      </dsp:nvSpPr>
      <dsp:spPr>
        <a:xfrm>
          <a:off x="4352683" y="1619848"/>
          <a:ext cx="1125398" cy="85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Integracja zasobów</a:t>
          </a:r>
        </a:p>
      </dsp:txBody>
      <dsp:txXfrm>
        <a:off x="4352683" y="1619848"/>
        <a:ext cx="1125398" cy="856584"/>
      </dsp:txXfrm>
    </dsp:sp>
    <dsp:sp modelId="{594EB80D-9459-44B1-98B2-5409A14292AF}">
      <dsp:nvSpPr>
        <dsp:cNvPr id="0" name=""/>
        <dsp:cNvSpPr/>
      </dsp:nvSpPr>
      <dsp:spPr>
        <a:xfrm>
          <a:off x="1943709" y="7959"/>
          <a:ext cx="3215840" cy="3215840"/>
        </a:xfrm>
        <a:prstGeom prst="circularArrow">
          <a:avLst>
            <a:gd name="adj1" fmla="val 5194"/>
            <a:gd name="adj2" fmla="val 335472"/>
            <a:gd name="adj3" fmla="val 3212600"/>
            <a:gd name="adj4" fmla="val 2225383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CAAEC-8595-4996-9294-10AA3C31ED6F}">
      <dsp:nvSpPr>
        <dsp:cNvPr id="0" name=""/>
        <dsp:cNvSpPr/>
      </dsp:nvSpPr>
      <dsp:spPr>
        <a:xfrm>
          <a:off x="2625289" y="2606192"/>
          <a:ext cx="1658408" cy="85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Zaspokojenie potrzeb</a:t>
          </a:r>
        </a:p>
      </dsp:txBody>
      <dsp:txXfrm>
        <a:off x="2625289" y="2606192"/>
        <a:ext cx="1658408" cy="856584"/>
      </dsp:txXfrm>
    </dsp:sp>
    <dsp:sp modelId="{6581BE41-5BC0-4B07-BDB2-D81B78A409E6}">
      <dsp:nvSpPr>
        <dsp:cNvPr id="0" name=""/>
        <dsp:cNvSpPr/>
      </dsp:nvSpPr>
      <dsp:spPr>
        <a:xfrm>
          <a:off x="1940740" y="28221"/>
          <a:ext cx="3215840" cy="3215840"/>
        </a:xfrm>
        <a:prstGeom prst="circularArrow">
          <a:avLst>
            <a:gd name="adj1" fmla="val 5194"/>
            <a:gd name="adj2" fmla="val 335472"/>
            <a:gd name="adj3" fmla="val 8261145"/>
            <a:gd name="adj4" fmla="val 7888523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79AB1-8B75-4523-8455-3C6870280672}">
      <dsp:nvSpPr>
        <dsp:cNvPr id="0" name=""/>
        <dsp:cNvSpPr/>
      </dsp:nvSpPr>
      <dsp:spPr>
        <a:xfrm>
          <a:off x="1428555" y="1619848"/>
          <a:ext cx="1545150" cy="85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Ewaluacja</a:t>
          </a:r>
        </a:p>
      </dsp:txBody>
      <dsp:txXfrm>
        <a:off x="1428555" y="1619848"/>
        <a:ext cx="1545150" cy="856584"/>
      </dsp:txXfrm>
    </dsp:sp>
    <dsp:sp modelId="{2DD9ECB2-16C9-401E-8E01-9852535E3109}">
      <dsp:nvSpPr>
        <dsp:cNvPr id="0" name=""/>
        <dsp:cNvSpPr/>
      </dsp:nvSpPr>
      <dsp:spPr>
        <a:xfrm>
          <a:off x="1950386" y="16327"/>
          <a:ext cx="3215840" cy="3215840"/>
        </a:xfrm>
        <a:prstGeom prst="circularArrow">
          <a:avLst>
            <a:gd name="adj1" fmla="val 5194"/>
            <a:gd name="adj2" fmla="val 335472"/>
            <a:gd name="adj3" fmla="val 12089998"/>
            <a:gd name="adj4" fmla="val 10810600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1C140-6EB7-4FAE-8D7B-0A9E96A7EEBA}">
      <dsp:nvSpPr>
        <dsp:cNvPr id="0" name=""/>
        <dsp:cNvSpPr/>
      </dsp:nvSpPr>
      <dsp:spPr>
        <a:xfrm>
          <a:off x="1664677" y="117811"/>
          <a:ext cx="1902132" cy="856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Doskonalenie</a:t>
          </a:r>
        </a:p>
      </dsp:txBody>
      <dsp:txXfrm>
        <a:off x="1664677" y="117811"/>
        <a:ext cx="1902132" cy="856584"/>
      </dsp:txXfrm>
    </dsp:sp>
    <dsp:sp modelId="{60D03E56-95F7-43F5-B6B4-EA7A1CE83867}">
      <dsp:nvSpPr>
        <dsp:cNvPr id="0" name=""/>
        <dsp:cNvSpPr/>
      </dsp:nvSpPr>
      <dsp:spPr>
        <a:xfrm>
          <a:off x="1995740" y="6547"/>
          <a:ext cx="3215840" cy="3215840"/>
        </a:xfrm>
        <a:prstGeom prst="circularArrow">
          <a:avLst>
            <a:gd name="adj1" fmla="val 5194"/>
            <a:gd name="adj2" fmla="val 335472"/>
            <a:gd name="adj3" fmla="val 16355989"/>
            <a:gd name="adj4" fmla="val 16111213"/>
            <a:gd name="adj5" fmla="val 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16.01.2019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16.01.2019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16.01.2019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16.01.2019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1446668"/>
          </a:xfrm>
        </p:spPr>
        <p:txBody>
          <a:bodyPr>
            <a:normAutofit/>
          </a:bodyPr>
          <a:lstStyle/>
          <a:p>
            <a:r>
              <a:rPr lang="pl-PL" b="1" dirty="0"/>
              <a:t>Wspomaganie pracy szkół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Wspomaganie pracy przedszkoli, szkół i innych placówek oświatowych jest ukierunkowane na podniesienie ich jakości pracy w określonym obszarze działalności poprzez zaplanowane i zrealizowane działania.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70C1A-764E-476F-B3A9-E04BA55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626" y="2216690"/>
            <a:ext cx="10147570" cy="27898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Model wspomagania wg</a:t>
            </a:r>
            <a:br>
              <a:rPr lang="pl-PL" dirty="0"/>
            </a:br>
            <a:br>
              <a:rPr lang="pl-PL" dirty="0"/>
            </a:br>
            <a:r>
              <a:rPr lang="pl-PL" baseline="30000" dirty="0"/>
              <a:t>Dąbrowska Z. T., </a:t>
            </a:r>
            <a:r>
              <a:rPr lang="pl-PL" i="1" baseline="30000" dirty="0"/>
              <a:t>Powiatowy program wspomagania przedszkoli i szkół prowadzonych przez Powiat Miasto Łódź, </a:t>
            </a:r>
            <a:r>
              <a:rPr lang="pl-PL" baseline="30000" dirty="0"/>
              <a:t>Łódzkie Centrum Doskonalenia Nauczycieli i Kształcenia Praktycznego, Łódź, 2014</a:t>
            </a:r>
            <a:br>
              <a:rPr lang="pl-PL" baseline="30000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37DC4-D34C-4626-A69F-B1740EA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62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AFFDB-9707-432F-AF0A-D6C1661D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92" y="1369576"/>
            <a:ext cx="10515600" cy="68863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Opis działań w procesie wspomagania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5C9B9-635F-4D87-8065-93BD70EC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124"/>
            <a:ext cx="10515600" cy="3242553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diagnoza</a:t>
            </a:r>
            <a:r>
              <a:rPr lang="pl-PL" dirty="0"/>
              <a:t> - rozpoznanie potrzeb indywidualnych i zespołowych oraz zasobów zewnętrznych i indywidualnych wewnętrznych,</a:t>
            </a:r>
          </a:p>
          <a:p>
            <a:pPr lvl="0"/>
            <a:r>
              <a:rPr lang="pl-PL" b="1" dirty="0"/>
              <a:t>integracja zasobów</a:t>
            </a:r>
            <a:r>
              <a:rPr lang="pl-PL" dirty="0"/>
              <a:t> - połączenie instytucji i osób, które mogą udzielić wsparcia instytucji,</a:t>
            </a:r>
          </a:p>
          <a:p>
            <a:pPr lvl="0"/>
            <a:r>
              <a:rPr lang="pl-PL" b="1" dirty="0"/>
              <a:t>zaspakajanie potrzeb</a:t>
            </a:r>
            <a:r>
              <a:rPr lang="pl-PL" dirty="0"/>
              <a:t> - na realizacja form  wsparcia zgodnie z diagnozą,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6CB2CB-2756-47F1-B565-CCCA63EF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30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AFFDB-9707-432F-AF0A-D6C1661D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68863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Opis działań w procesie wspomagania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5C9B9-635F-4D87-8065-93BD70EC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343"/>
            <a:ext cx="10515600" cy="42262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ewaluacja </a:t>
            </a:r>
            <a:r>
              <a:rPr lang="pl-PL" dirty="0"/>
              <a:t>– zebranie opinii o prowadzonych działania w celu podjęcia odpowiednich decyzji i działań, może być:</a:t>
            </a:r>
          </a:p>
          <a:p>
            <a:pPr lvl="1"/>
            <a:r>
              <a:rPr lang="pl-PL" dirty="0"/>
              <a:t>formatywna w trakcie prowadzonego procesu wspierania,</a:t>
            </a:r>
            <a:endParaRPr lang="pl-PL" sz="2000" dirty="0"/>
          </a:p>
          <a:p>
            <a:pPr lvl="1"/>
            <a:r>
              <a:rPr lang="pl-PL" dirty="0" err="1"/>
              <a:t>sumatywna</a:t>
            </a:r>
            <a:r>
              <a:rPr lang="pl-PL" dirty="0"/>
              <a:t> po zakończeniu procesu wspierania,</a:t>
            </a:r>
            <a:endParaRPr lang="pl-PL" sz="2000" dirty="0"/>
          </a:p>
          <a:p>
            <a:pPr lvl="1"/>
            <a:r>
              <a:rPr lang="pl-PL" dirty="0"/>
              <a:t>autoewaluacja.</a:t>
            </a:r>
            <a:endParaRPr lang="pl-PL" sz="2000" dirty="0"/>
          </a:p>
          <a:p>
            <a:pPr lvl="0"/>
            <a:r>
              <a:rPr lang="pl-PL" b="1" dirty="0"/>
              <a:t>doskonalenie</a:t>
            </a:r>
            <a:r>
              <a:rPr lang="pl-PL" dirty="0"/>
              <a:t> (po ewaluacji formatywnej) - działania usprawniające proces wsparcia, (po ewaluacji </a:t>
            </a:r>
            <a:r>
              <a:rPr lang="pl-PL" dirty="0" err="1"/>
              <a:t>sumatywnej</a:t>
            </a:r>
            <a:r>
              <a:rPr lang="pl-PL" dirty="0"/>
              <a:t>) -  rekomendowania prowadzonych działań do kolejnego wdrożenia z uwzględnieniem zmian wynikających z ewaluacji.</a:t>
            </a:r>
          </a:p>
          <a:p>
            <a:pPr lvl="0"/>
            <a:r>
              <a:rPr lang="pl-PL" b="1" dirty="0"/>
              <a:t>Monitorowanie </a:t>
            </a:r>
            <a:r>
              <a:rPr lang="pl-PL" dirty="0"/>
              <a:t>– odbywa się na każdym etapie procesu wspomagania, służy pozyskaniu informacji o jakości i efektywności działań.</a:t>
            </a:r>
            <a:r>
              <a:rPr lang="pl-PL" b="1" dirty="0"/>
              <a:t> </a:t>
            </a:r>
            <a:endParaRPr lang="pl-PL" dirty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6CB2CB-2756-47F1-B565-CCCA63EF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51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6CF975-313C-4AFE-B57E-6B13FF09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090"/>
            <a:ext cx="10515600" cy="8442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Etapy procesu wspomagania - graficznie 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3CDE9CD-64BC-4B85-B645-D6F2009E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B45F5F9-E2C9-4736-8D24-DB64E2321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5588800"/>
              </p:ext>
            </p:extLst>
          </p:nvPr>
        </p:nvGraphicFramePr>
        <p:xfrm>
          <a:off x="2529192" y="1971741"/>
          <a:ext cx="6906638" cy="346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2">
            <a:extLst>
              <a:ext uri="{FF2B5EF4-FFF2-40B4-BE49-F238E27FC236}">
                <a16:creationId xmlns:a16="http://schemas.microsoft.com/office/drawing/2014/main" id="{73BC484F-386C-491E-A875-6E2BD034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802" y="2514599"/>
            <a:ext cx="2018029" cy="407309"/>
          </a:xfrm>
          <a:prstGeom prst="rect">
            <a:avLst/>
          </a:prstGeom>
          <a:solidFill>
            <a:schemeClr val="accent2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Monitorowanie</a:t>
            </a:r>
            <a:endParaRPr kumimoji="0" lang="pl-PL" altLang="pl-PL" sz="3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D42EB6D-0813-4359-BF86-806753F69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192" y="22892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75AB44-1C5A-4BB4-ABA4-AE313A635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392" y="27464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B928B2-6351-46C3-9DC0-D429B602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392" y="59579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l-PL" altLang="pl-PL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Strzałka: kolista 9">
            <a:extLst>
              <a:ext uri="{FF2B5EF4-FFF2-40B4-BE49-F238E27FC236}">
                <a16:creationId xmlns:a16="http://schemas.microsoft.com/office/drawing/2014/main" id="{54A2C72B-D106-4102-AB0E-3FD1E8CDE47D}"/>
              </a:ext>
            </a:extLst>
          </p:cNvPr>
          <p:cNvSpPr/>
          <p:nvPr/>
        </p:nvSpPr>
        <p:spPr>
          <a:xfrm rot="16200000">
            <a:off x="3543158" y="1166621"/>
            <a:ext cx="4878705" cy="5073015"/>
          </a:xfrm>
          <a:prstGeom prst="circularArrow">
            <a:avLst>
              <a:gd name="adj1" fmla="val 4068"/>
              <a:gd name="adj2" fmla="val 891120"/>
              <a:gd name="adj3" fmla="val 20178994"/>
              <a:gd name="adj4" fmla="val 157610"/>
              <a:gd name="adj5" fmla="val 772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88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70C1A-764E-476F-B3A9-E04BA55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417" y="1600605"/>
            <a:ext cx="10147570" cy="27898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Model wspomagania wg:</a:t>
            </a:r>
            <a:br>
              <a:rPr lang="pl-PL" dirty="0"/>
            </a:br>
            <a:r>
              <a:rPr lang="pl-PL" baseline="30000" dirty="0"/>
              <a:t>Wysocka J., Hajdukiewicz M. „Zapewnienie jakości procesu wspomagania szkół w rozwoju”, Ośrodek Rozwoju Edukacji </a:t>
            </a:r>
            <a:br>
              <a:rPr lang="pl-PL" baseline="30000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37DC4-D34C-4626-A69F-B1740EA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A668E5-5B45-4DEB-8215-0A2946A82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400" b="1" i="1" dirty="0"/>
              <a:t>Diagnoza</a:t>
            </a:r>
            <a:r>
              <a:rPr lang="pl-PL" sz="2400" i="1" dirty="0"/>
              <a:t> specjalista ds. wspomagania we współpracy z dyrektorem i nauczycielami analizuje szczegółowo potrzeby danej placówki. Rezultatem diagnozy jest wybór obszaru oraz działań, które będą realizowane w szkole czy przedszkolu. </a:t>
            </a:r>
          </a:p>
          <a:p>
            <a:r>
              <a:rPr lang="pl-PL" sz="2400" b="1" i="1" dirty="0"/>
              <a:t>Planowanie działań </a:t>
            </a:r>
            <a:r>
              <a:rPr lang="pl-PL" sz="2400" i="1" dirty="0"/>
              <a:t>polega na projektowaniu form doskonalenia zawodowego nauczycieli oraz wdrażania do praktyki szkolnej nabytych przez nich umiejętności i wypracowanych rozwiązań. Dobrze przygotowany plan jest elementem całego procesu wspomagania, gdyż pozwala skutecznie na wprowadzanie zmian w obszarach wynikających z diagnozy pracy szkoły.  </a:t>
            </a:r>
          </a:p>
          <a:p>
            <a:r>
              <a:rPr lang="pl-PL" sz="2400" b="1" i="1" dirty="0"/>
              <a:t>Realizacja działań </a:t>
            </a:r>
            <a:r>
              <a:rPr lang="pl-PL" sz="2400" i="1" dirty="0"/>
              <a:t>dzięki niej dokonuje się najważniejsza zmiana  nauczyciele nabywają wiedzę i umiejętności oraz wypracowują nowe rozwiązania i wdrażają je w swojej pracy. Za organizację tego etapu odpowiedzialny jest specjalista ds. wspomagania, który w miarę potrzeb i możliwości szkoły, może pozyskiwać zewnętrznych ekspertów.  </a:t>
            </a:r>
          </a:p>
          <a:p>
            <a:r>
              <a:rPr lang="pl-PL" sz="2400" b="1" i="1" dirty="0"/>
              <a:t>Podsumowanie i ewaluacja wspomagania</a:t>
            </a:r>
            <a:r>
              <a:rPr lang="pl-PL" sz="2400" i="1" dirty="0"/>
              <a:t> zadaniem specjalisty jest podsumowanie przeprowadzonych działań, zaś do dyrektora i nauczycieli należy ocena jego przebiegu i efektów. Zalecane jest łączenie ewaluacji wspomagania z ewaluacją wewnętrzną pracy szkoły.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C74ADB5-6BC7-4E1C-8E9D-A20C53D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CEF0DD3-9E2E-4B19-8DEF-9B7F2A0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Etapy procesu wspomagania szkół</a:t>
            </a:r>
          </a:p>
        </p:txBody>
      </p:sp>
    </p:spTree>
    <p:extLst>
      <p:ext uri="{BB962C8B-B14F-4D97-AF65-F5344CB8AC3E}">
        <p14:creationId xmlns:p14="http://schemas.microsoft.com/office/powerpoint/2010/main" val="3042905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320</Words>
  <Application>Microsoft Office PowerPoint</Application>
  <PresentationFormat>Panoramiczny</PresentationFormat>
  <Paragraphs>29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Motyw pakietu Office</vt:lpstr>
      <vt:lpstr>Wspomaganie pracy szkół</vt:lpstr>
      <vt:lpstr>Prezentacja programu PowerPoint</vt:lpstr>
      <vt:lpstr>Model wspomagania wg  Dąbrowska Z. T., Powiatowy program wspomagania przedszkoli i szkół prowadzonych przez Powiat Miasto Łódź, Łódzkie Centrum Doskonalenia Nauczycieli i Kształcenia Praktycznego, Łódź, 2014 </vt:lpstr>
      <vt:lpstr>Opis działań w procesie wspomagania szkół</vt:lpstr>
      <vt:lpstr>Opis działań w procesie wspomagania szkół</vt:lpstr>
      <vt:lpstr>Etapy procesu wspomagania - graficznie </vt:lpstr>
      <vt:lpstr>Model wspomagania wg: Wysocka J., Hajdukiewicz M. „Zapewnienie jakości procesu wspomagania szkół w rozwoju”, Ośrodek Rozwoju Edukacji  </vt:lpstr>
      <vt:lpstr>Etapy procesu wspomagania szkół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34</cp:revision>
  <dcterms:created xsi:type="dcterms:W3CDTF">2018-12-02T13:14:09Z</dcterms:created>
  <dcterms:modified xsi:type="dcterms:W3CDTF">2019-01-15T23:13:15Z</dcterms:modified>
</cp:coreProperties>
</file>